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8286748"/>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№115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26 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25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26 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таңертең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найзағай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бұршақ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дауыл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9–14, </a:t>
            </a:r>
            <a:r>
              <a:rPr lang="ru-RU" altLang="ru-RU" sz="1200" dirty="0" err="1">
                <a:latin typeface="Times New Roman" panose="02020603050405020304" pitchFamily="18" charset="0"/>
                <a:cs typeface="Times New Roman" panose="02020603050405020304" pitchFamily="18" charset="0"/>
              </a:rPr>
              <a:t>таңертең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екпіні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15–20, </a:t>
            </a:r>
            <a:r>
              <a:rPr lang="ru-RU" altLang="ru-RU" sz="1200" dirty="0" err="1">
                <a:latin typeface="Times New Roman" panose="02020603050405020304" pitchFamily="18" charset="0"/>
                <a:cs typeface="Times New Roman" panose="02020603050405020304" pitchFamily="18" charset="0"/>
              </a:rPr>
              <a:t>кей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уақыттарда</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23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13–15,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15–17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27 сәуірге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болжамы</a:t>
            </a:r>
            <a:endParaRPr lang="ru-RU" altLang="ru-RU" sz="1150" b="1" dirty="0" smtClean="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26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27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0-2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25 сәуірге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40354673"/>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25912</TotalTime>
  <Words>517</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5081</cp:revision>
  <cp:lastPrinted>2021-07-01T07:38:07Z</cp:lastPrinted>
  <dcterms:created xsi:type="dcterms:W3CDTF">2018-03-27T06:03:00Z</dcterms:created>
  <dcterms:modified xsi:type="dcterms:W3CDTF">2026-04-25T08:47:36Z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